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4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DEE6BF-DD76-4B0A-BBD0-5E704CD9D590}">
      <dgm:prSet custT="1"/>
      <dgm:spPr>
        <a:solidFill>
          <a:srgbClr val="0070C0"/>
        </a:solidFill>
        <a:ln w="28575">
          <a:solidFill>
            <a:srgbClr val="00B0F0"/>
          </a:solidFill>
        </a:ln>
      </dgm:spPr>
      <dgm:t>
        <a:bodyPr/>
        <a:lstStyle/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gm:t>
    </dgm:pt>
    <dgm:pt modelId="{0116A66D-3010-4EE3-B3C0-E33CBC5F15E6}" type="parTrans" cxnId="{D76D9E7A-9458-44EA-BDCE-7F7C972FCC02}">
      <dgm:prSet/>
      <dgm:spPr/>
      <dgm:t>
        <a:bodyPr/>
        <a:lstStyle/>
        <a:p>
          <a:endParaRPr lang="ru-RU"/>
        </a:p>
      </dgm:t>
    </dgm:pt>
    <dgm:pt modelId="{B167907D-4143-4B1A-BFC2-C5693C0CF5CD}" type="sibTrans" cxnId="{D76D9E7A-9458-44EA-BDCE-7F7C972FCC02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4F5BBC-B9B0-4CAC-BB99-66A5211F17F7}" type="pres">
      <dgm:prSet presAssocID="{78DEE6BF-DD76-4B0A-BBD0-5E704CD9D590}" presName="linNode" presStyleCnt="0"/>
      <dgm:spPr/>
    </dgm:pt>
    <dgm:pt modelId="{FC5E72B2-0B9B-4541-86DA-50FFE6B4EAF1}" type="pres">
      <dgm:prSet presAssocID="{78DEE6BF-DD76-4B0A-BBD0-5E704CD9D590}" presName="parentText" presStyleLbl="node1" presStyleIdx="0" presStyleCnt="1" custScaleX="277078" custLinFactNeighborX="-1839" custLinFactNeighborY="-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3C7707-722E-436F-9CDE-2EA116F5899C}" type="presOf" srcId="{78DEE6BF-DD76-4B0A-BBD0-5E704CD9D590}" destId="{FC5E72B2-0B9B-4541-86DA-50FFE6B4EAF1}" srcOrd="0" destOrd="0" presId="urn:microsoft.com/office/officeart/2005/8/layout/vList5"/>
    <dgm:cxn modelId="{D76D9E7A-9458-44EA-BDCE-7F7C972FCC02}" srcId="{F8679C0B-F980-4B4B-8C23-EF3A499F069A}" destId="{78DEE6BF-DD76-4B0A-BBD0-5E704CD9D590}" srcOrd="0" destOrd="0" parTransId="{0116A66D-3010-4EE3-B3C0-E33CBC5F15E6}" sibTransId="{B167907D-4143-4B1A-BFC2-C5693C0CF5CD}"/>
    <dgm:cxn modelId="{D67EE812-F9CE-4F13-8868-384CACE649DC}" type="presOf" srcId="{F8679C0B-F980-4B4B-8C23-EF3A499F069A}" destId="{9566D266-6127-4C3D-A292-0D3BE1C1D6E8}" srcOrd="0" destOrd="0" presId="urn:microsoft.com/office/officeart/2005/8/layout/vList5"/>
    <dgm:cxn modelId="{572DCFB9-BAF7-4167-9A9E-252BAD3F182D}" type="presParOf" srcId="{9566D266-6127-4C3D-A292-0D3BE1C1D6E8}" destId="{474F5BBC-B9B0-4CAC-BB99-66A5211F17F7}" srcOrd="0" destOrd="0" presId="urn:microsoft.com/office/officeart/2005/8/layout/vList5"/>
    <dgm:cxn modelId="{0694C417-91AE-42B0-B4C1-CBA415A7C74A}" type="presParOf" srcId="{474F5BBC-B9B0-4CAC-BB99-66A5211F17F7}" destId="{FC5E72B2-0B9B-4541-86DA-50FFE6B4E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1574E4A-7A8F-4598-BB69-9F6F5EB2B29C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CEA0074-3D11-401B-B2B7-027DB14C8CB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E72B2-0B9B-4541-86DA-50FFE6B4EAF1}">
      <dsp:nvSpPr>
        <dsp:cNvPr id="0" name=""/>
        <dsp:cNvSpPr/>
      </dsp:nvSpPr>
      <dsp:spPr>
        <a:xfrm>
          <a:off x="0" y="0"/>
          <a:ext cx="11812700" cy="1070423"/>
        </a:xfrm>
        <a:prstGeom prst="roundRect">
          <a:avLst/>
        </a:prstGeom>
        <a:solidFill>
          <a:srgbClr val="0070C0"/>
        </a:solidFill>
        <a:ln w="28575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kern="1200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sp:txBody>
      <dsp:txXfrm>
        <a:off x="52254" y="52254"/>
        <a:ext cx="11708192" cy="9659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5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7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3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81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71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5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75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22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149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8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46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98489" l="12867" r="875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50261">
            <a:off x="1351947" y="467129"/>
            <a:ext cx="9356299" cy="7017225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22232991"/>
              </p:ext>
            </p:extLst>
          </p:nvPr>
        </p:nvGraphicFramePr>
        <p:xfrm>
          <a:off x="192947" y="7687"/>
          <a:ext cx="11842534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971109" y="2930924"/>
            <a:ext cx="3997234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Физкультурно-оздоровительная работа </a:t>
            </a:r>
            <a:endParaRPr lang="ru-RU" sz="3200" b="1" dirty="0" smtClean="0">
              <a:solidFill>
                <a:schemeClr val="bg1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86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2197" y="-128325"/>
            <a:ext cx="12656393" cy="711464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Гимнастика после дневного сна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09" y="1690688"/>
            <a:ext cx="2376443" cy="3418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72200" y="1540042"/>
            <a:ext cx="5181600" cy="463692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  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сна необходима для обеспечения детям плавного перехода от сна к бодрствованию и подготовки к активной деятельности.</a:t>
            </a:r>
          </a:p>
          <a:p>
            <a:pPr marL="0" indent="0">
              <a:buNone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Основные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гимнастики после сна:</a:t>
            </a:r>
          </a:p>
          <a:p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устранить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последствия сна (вялость, сонливость и др.);</a:t>
            </a:r>
          </a:p>
          <a:p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увеличить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тонус нервной системы;</a:t>
            </a:r>
          </a:p>
          <a:p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основных систем организма (сердечно-сосудистой, дыхательной, системы желез внутренней секреции и других).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702" y="2707771"/>
            <a:ext cx="2679599" cy="3933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9783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2197" y="-128325"/>
            <a:ext cx="12656393" cy="711464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одвижные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44379" y="1475874"/>
            <a:ext cx="5875421" cy="5261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Основные задачи: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оказывать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закаливающее воздействие на организм в естественных условиях;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уровня физической подготовленности детей дошкольного возраста; 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оптимизировать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двигательную активность детей;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познавательно-речевому, художественно-эстетическому, социально-личностному развитию детей.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35253" y="1474367"/>
            <a:ext cx="3876374" cy="2907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276" y="2981246"/>
            <a:ext cx="2827422" cy="3769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1938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Формирование начальных представлений о здоровом образе жизни.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Создание условий для формирования опорно-двигательной системы организма, выполнения основных движений и овладения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подвижными играми с правилами.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Развитие основных физических качеств ребенка: силы, ловкости, координации движений, гибкости, общей выносливости.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Преодоление недостатков, возникающих на фоне ограниченных возможностей здоровья: скованности, малоподвижности,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неуверенности, боязни пространства.</a:t>
            </a:r>
          </a:p>
        </p:txBody>
      </p:sp>
    </p:spTree>
    <p:extLst>
      <p:ext uri="{BB962C8B-B14F-4D97-AF65-F5344CB8AC3E}">
        <p14:creationId xmlns:p14="http://schemas.microsoft.com/office/powerpoint/2010/main" val="2773680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723"/>
            <a:ext cx="12384947" cy="695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Физкультурно-оздоровительная работа включает в себя: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утреннюю гимнастику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занятия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динамические паузы</a:t>
            </a:r>
          </a:p>
          <a:p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нейройога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музыкально-ритмическую гимнастику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гимнастику после сна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прогулки, подвижные игры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8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гимнастика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572" y="2056365"/>
            <a:ext cx="3469046" cy="2601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08770" y="1622734"/>
            <a:ext cx="5181600" cy="4925550"/>
          </a:xfrm>
        </p:spPr>
        <p:txBody>
          <a:bodyPr>
            <a:normAutofit lnSpcReduction="10000"/>
          </a:bodyPr>
          <a:lstStyle/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задачей утренней гимнастики является повышение общего жизненного тонуса и обеспечение тем самым незамедлительного включения в повседневную деятельность.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цель утренней гимнастики – поддержка оптимального физического состояния, нормализация здоровья, приобретение бодрости.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97044" y="3573072"/>
            <a:ext cx="3586955" cy="2690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1802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8531" y="-803529"/>
            <a:ext cx="13599941" cy="7643273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9974" y="-157337"/>
            <a:ext cx="10515600" cy="132556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занятия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0145" y="1917738"/>
            <a:ext cx="3311995" cy="2483996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89216" y="1934889"/>
            <a:ext cx="3449216" cy="258691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893" y="1781588"/>
            <a:ext cx="4045527" cy="303414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212856" y="4950308"/>
            <a:ext cx="10515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— это ведущая форма организованного, систематического обучения детей двигательным умениям и навыкам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8215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8284" y="0"/>
            <a:ext cx="12388146" cy="696223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63375"/>
            <a:ext cx="10515600" cy="97697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изкультурные 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0" y="1049567"/>
            <a:ext cx="6368715" cy="609596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физкультурных занятий </a:t>
            </a: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двигательные умения и навыки</a:t>
            </a: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удовлетворять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естественную потребность в движении</a:t>
            </a:r>
          </a:p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обеспечивать развитие и тренировку всех систем и функций организма, через специально организованные оптимальные нагрузки</a:t>
            </a:r>
          </a:p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возможность каждому ребенку продемонстрировать свои двигательные умения сверстникам и поучиться у них</a:t>
            </a:r>
          </a:p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разностороннего развития детей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3" r="17209"/>
          <a:stretch/>
        </p:blipFill>
        <p:spPr>
          <a:xfrm>
            <a:off x="6697936" y="790761"/>
            <a:ext cx="2711116" cy="3126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08869" y="3955027"/>
            <a:ext cx="3189978" cy="2615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3006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4678" y="-393524"/>
            <a:ext cx="13601355" cy="764504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Динамические паузы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9732" y="2959715"/>
            <a:ext cx="2798658" cy="3731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622351" y="1219200"/>
            <a:ext cx="5181600" cy="5638800"/>
          </a:xfrm>
        </p:spPr>
        <p:txBody>
          <a:bodyPr>
            <a:normAutofit/>
          </a:bodyPr>
          <a:lstStyle/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Динамическая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пауза — пауза в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деятельности,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заполненная разнообразными видами двигательной активности.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предупреждения утомления и снижения работоспособности. Физиологическая сущность динамической паузы — переключение на новый вид деятельности, активный отдых.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474" y="1854295"/>
            <a:ext cx="3683525" cy="2762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2405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2889" y="0"/>
            <a:ext cx="12645377" cy="7110192"/>
          </a:xfrm>
          <a:prstGeom prst="rect">
            <a:avLst/>
          </a:prstGeom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Нейройога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half" idx="1"/>
          </p:nvPr>
        </p:nvSpPr>
        <p:spPr>
          <a:xfrm>
            <a:off x="838200" y="1459832"/>
            <a:ext cx="5181600" cy="521368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Нейройога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новейшая оздоровительная, комплексная система упражнений, способствующая повышению деятельности головного мозга, улучшению психических процессов, активизации вестибулярного аппарата и лобных долей мозга, которые отвечают за контроль и поведение собственных действий, а коммуникативные упражнения ориентированы на понижение импульсивности, агрессивности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гиперактивности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6" name="Объект 1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67663" y="1909012"/>
            <a:ext cx="3593431" cy="2695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32355" y="3620654"/>
            <a:ext cx="3725308" cy="2793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3429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148" y="-125276"/>
            <a:ext cx="12650296" cy="7108552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узыкально-ритмическая гимнастика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музыкально-ритмической гимнастики в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 чувства ритма — чувства времени, иными словами, развитии координации между нервной и мускульной деятельностью человека, что помогает достичь автоматизма в самых сложных движениях.</a:t>
            </a: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738" y="1532024"/>
            <a:ext cx="4028189" cy="2401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095" y="3933826"/>
            <a:ext cx="3914274" cy="2935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25305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449</Words>
  <Application>Microsoft Office PowerPoint</Application>
  <PresentationFormat>Широкоэкранный</PresentationFormat>
  <Paragraphs>58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Times New Roman</vt:lpstr>
      <vt:lpstr>Тема Office</vt:lpstr>
      <vt:lpstr>Презентация PowerPoint</vt:lpstr>
      <vt:lpstr>Основные задачи</vt:lpstr>
      <vt:lpstr>Физкультурно-оздоровительная работа включает в себя:</vt:lpstr>
      <vt:lpstr>Утренняя гимнастика </vt:lpstr>
      <vt:lpstr>Физкультурные занятия</vt:lpstr>
      <vt:lpstr> Физкультурные занятия </vt:lpstr>
      <vt:lpstr>Динамические паузы</vt:lpstr>
      <vt:lpstr>Нейройога</vt:lpstr>
      <vt:lpstr>Музыкально-ритмическая гимнастика </vt:lpstr>
      <vt:lpstr>Гимнастика после дневного сна</vt:lpstr>
      <vt:lpstr>Прогулки. Подвижные игры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16</cp:revision>
  <dcterms:created xsi:type="dcterms:W3CDTF">2024-03-22T10:46:38Z</dcterms:created>
  <dcterms:modified xsi:type="dcterms:W3CDTF">2024-03-25T10:25:33Z</dcterms:modified>
</cp:coreProperties>
</file>